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explode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: https://www.freecodecamp.org/news/learn-linux-vim-basic-features-19134461ab85/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: https://null-byte.wonderhowto.com/how-to/intro-vim-unix-text-editor-every-hacker-should-be-familiar-with-0174674/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2023-05-26T05:58:29Z</dcterms:created>
  <dcterms:modified xsi:type="dcterms:W3CDTF">2023-05-26T05:58:29Z</dcterms:modified>
</cp:coreProperties>
</file>